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7561263" cy="10693400"/>
  <p:notesSz cx="6858000" cy="9144000"/>
  <p:defaultTextStyle>
    <a:defPPr>
      <a:defRPr lang="ru-RU"/>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BABAB"/>
    <a:srgbClr val="E8E8E8"/>
    <a:srgbClr val="D63C2B"/>
    <a:srgbClr val="8A1D0D"/>
    <a:srgbClr val="35BBE2"/>
    <a:srgbClr val="006FB3"/>
    <a:srgbClr val="C05426"/>
    <a:srgbClr val="FDB714"/>
    <a:srgbClr val="85A13C"/>
    <a:srgbClr val="5A6D2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284" autoAdjust="0"/>
  </p:normalViewPr>
  <p:slideViewPr>
    <p:cSldViewPr>
      <p:cViewPr>
        <p:scale>
          <a:sx n="60" d="100"/>
          <a:sy n="60" d="100"/>
        </p:scale>
        <p:origin x="-1776" y="-258"/>
      </p:cViewPr>
      <p:guideLst>
        <p:guide orient="horz" pos="3368"/>
        <p:guide pos="238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67095" y="3321887"/>
            <a:ext cx="6427074" cy="2292150"/>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134190" y="6059594"/>
            <a:ext cx="5292884" cy="2732757"/>
          </a:xfrm>
        </p:spPr>
        <p:txBody>
          <a:bodyPr/>
          <a:lstStyle>
            <a:lvl1pPr marL="0" indent="0" algn="ctr">
              <a:buNone/>
              <a:defRPr>
                <a:solidFill>
                  <a:schemeClr val="tx1">
                    <a:tint val="75000"/>
                  </a:schemeClr>
                </a:solidFill>
              </a:defRPr>
            </a:lvl1pPr>
            <a:lvl2pPr marL="497845" indent="0" algn="ctr">
              <a:buNone/>
              <a:defRPr>
                <a:solidFill>
                  <a:schemeClr val="tx1">
                    <a:tint val="75000"/>
                  </a:schemeClr>
                </a:solidFill>
              </a:defRPr>
            </a:lvl2pPr>
            <a:lvl3pPr marL="995690" indent="0" algn="ctr">
              <a:buNone/>
              <a:defRPr>
                <a:solidFill>
                  <a:schemeClr val="tx1">
                    <a:tint val="75000"/>
                  </a:schemeClr>
                </a:solidFill>
              </a:defRPr>
            </a:lvl3pPr>
            <a:lvl4pPr marL="1493535" indent="0" algn="ctr">
              <a:buNone/>
              <a:defRPr>
                <a:solidFill>
                  <a:schemeClr val="tx1">
                    <a:tint val="75000"/>
                  </a:schemeClr>
                </a:solidFill>
              </a:defRPr>
            </a:lvl4pPr>
            <a:lvl5pPr marL="1991380" indent="0" algn="ctr">
              <a:buNone/>
              <a:defRPr>
                <a:solidFill>
                  <a:schemeClr val="tx1">
                    <a:tint val="75000"/>
                  </a:schemeClr>
                </a:solidFill>
              </a:defRPr>
            </a:lvl5pPr>
            <a:lvl6pPr marL="2489225" indent="0" algn="ctr">
              <a:buNone/>
              <a:defRPr>
                <a:solidFill>
                  <a:schemeClr val="tx1">
                    <a:tint val="75000"/>
                  </a:schemeClr>
                </a:solidFill>
              </a:defRPr>
            </a:lvl6pPr>
            <a:lvl7pPr marL="2987070" indent="0" algn="ctr">
              <a:buNone/>
              <a:defRPr>
                <a:solidFill>
                  <a:schemeClr val="tx1">
                    <a:tint val="75000"/>
                  </a:schemeClr>
                </a:solidFill>
              </a:defRPr>
            </a:lvl7pPr>
            <a:lvl8pPr marL="3484916" indent="0" algn="ctr">
              <a:buNone/>
              <a:defRPr>
                <a:solidFill>
                  <a:schemeClr val="tx1">
                    <a:tint val="75000"/>
                  </a:schemeClr>
                </a:solidFill>
              </a:defRPr>
            </a:lvl8pPr>
            <a:lvl9pPr marL="3982761"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2971246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562679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4111436" y="618831"/>
            <a:ext cx="1275964" cy="13178626"/>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283548" y="618831"/>
            <a:ext cx="3701869" cy="13178626"/>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801957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3610322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97288" y="6871501"/>
            <a:ext cx="6427074" cy="2123828"/>
          </a:xfrm>
        </p:spPr>
        <p:txBody>
          <a:bodyPr anchor="t"/>
          <a:lstStyle>
            <a:lvl1pPr algn="l">
              <a:defRPr sz="4400" b="1" cap="all"/>
            </a:lvl1pPr>
          </a:lstStyle>
          <a:p>
            <a:r>
              <a:rPr lang="ru-RU" smtClean="0"/>
              <a:t>Образец заголовка</a:t>
            </a:r>
            <a:endParaRPr lang="ru-RU"/>
          </a:p>
        </p:txBody>
      </p:sp>
      <p:sp>
        <p:nvSpPr>
          <p:cNvPr id="3" name="Текст 2"/>
          <p:cNvSpPr>
            <a:spLocks noGrp="1"/>
          </p:cNvSpPr>
          <p:nvPr>
            <p:ph type="body" idx="1"/>
          </p:nvPr>
        </p:nvSpPr>
        <p:spPr>
          <a:xfrm>
            <a:off x="597288" y="4532320"/>
            <a:ext cx="6427074" cy="2339181"/>
          </a:xfrm>
        </p:spPr>
        <p:txBody>
          <a:bodyPr anchor="b"/>
          <a:lstStyle>
            <a:lvl1pPr marL="0" indent="0">
              <a:buNone/>
              <a:defRPr sz="2200">
                <a:solidFill>
                  <a:schemeClr val="tx1">
                    <a:tint val="75000"/>
                  </a:schemeClr>
                </a:solidFill>
              </a:defRPr>
            </a:lvl1pPr>
            <a:lvl2pPr marL="497845" indent="0">
              <a:buNone/>
              <a:defRPr sz="2000">
                <a:solidFill>
                  <a:schemeClr val="tx1">
                    <a:tint val="75000"/>
                  </a:schemeClr>
                </a:solidFill>
              </a:defRPr>
            </a:lvl2pPr>
            <a:lvl3pPr marL="995690" indent="0">
              <a:buNone/>
              <a:defRPr sz="1700">
                <a:solidFill>
                  <a:schemeClr val="tx1">
                    <a:tint val="75000"/>
                  </a:schemeClr>
                </a:solidFill>
              </a:defRPr>
            </a:lvl3pPr>
            <a:lvl4pPr marL="1493535" indent="0">
              <a:buNone/>
              <a:defRPr sz="1500">
                <a:solidFill>
                  <a:schemeClr val="tx1">
                    <a:tint val="75000"/>
                  </a:schemeClr>
                </a:solidFill>
              </a:defRPr>
            </a:lvl4pPr>
            <a:lvl5pPr marL="1991380" indent="0">
              <a:buNone/>
              <a:defRPr sz="1500">
                <a:solidFill>
                  <a:schemeClr val="tx1">
                    <a:tint val="75000"/>
                  </a:schemeClr>
                </a:solidFill>
              </a:defRPr>
            </a:lvl5pPr>
            <a:lvl6pPr marL="2489225" indent="0">
              <a:buNone/>
              <a:defRPr sz="1500">
                <a:solidFill>
                  <a:schemeClr val="tx1">
                    <a:tint val="75000"/>
                  </a:schemeClr>
                </a:solidFill>
              </a:defRPr>
            </a:lvl6pPr>
            <a:lvl7pPr marL="2987070" indent="0">
              <a:buNone/>
              <a:defRPr sz="1500">
                <a:solidFill>
                  <a:schemeClr val="tx1">
                    <a:tint val="75000"/>
                  </a:schemeClr>
                </a:solidFill>
              </a:defRPr>
            </a:lvl7pPr>
            <a:lvl8pPr marL="3484916" indent="0">
              <a:buNone/>
              <a:defRPr sz="1500">
                <a:solidFill>
                  <a:schemeClr val="tx1">
                    <a:tint val="75000"/>
                  </a:schemeClr>
                </a:solidFill>
              </a:defRPr>
            </a:lvl8pPr>
            <a:lvl9pPr marL="3982761" indent="0">
              <a:buNone/>
              <a:defRPr sz="15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426714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283548" y="3604073"/>
            <a:ext cx="2488916" cy="1019338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2898485" y="3604073"/>
            <a:ext cx="2488916" cy="1019338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3007700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3" y="428232"/>
            <a:ext cx="6805137" cy="1782233"/>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378064" y="2393639"/>
            <a:ext cx="3340871"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smtClean="0"/>
              <a:t>Образец текста</a:t>
            </a:r>
          </a:p>
        </p:txBody>
      </p:sp>
      <p:sp>
        <p:nvSpPr>
          <p:cNvPr id="4" name="Объект 3"/>
          <p:cNvSpPr>
            <a:spLocks noGrp="1"/>
          </p:cNvSpPr>
          <p:nvPr>
            <p:ph sz="half" idx="2"/>
          </p:nvPr>
        </p:nvSpPr>
        <p:spPr>
          <a:xfrm>
            <a:off x="378064" y="3391194"/>
            <a:ext cx="3340871"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3841017" y="2393639"/>
            <a:ext cx="3342183"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smtClean="0"/>
              <a:t>Образец текста</a:t>
            </a:r>
          </a:p>
        </p:txBody>
      </p:sp>
      <p:sp>
        <p:nvSpPr>
          <p:cNvPr id="6" name="Объект 5"/>
          <p:cNvSpPr>
            <a:spLocks noGrp="1"/>
          </p:cNvSpPr>
          <p:nvPr>
            <p:ph sz="quarter" idx="4"/>
          </p:nvPr>
        </p:nvSpPr>
        <p:spPr>
          <a:xfrm>
            <a:off x="3841017" y="3391194"/>
            <a:ext cx="3342183"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D0FA87E8-9168-453B-AB18-5448950116E3}" type="datetimeFigureOut">
              <a:rPr lang="ru-RU" smtClean="0"/>
              <a:t>21.06.2011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258365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D0FA87E8-9168-453B-AB18-5448950116E3}" type="datetimeFigureOut">
              <a:rPr lang="ru-RU" smtClean="0"/>
              <a:t>21.06.2011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972827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0FA87E8-9168-453B-AB18-5448950116E3}" type="datetimeFigureOut">
              <a:rPr lang="ru-RU" smtClean="0"/>
              <a:t>21.06.2011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522760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4" y="425755"/>
            <a:ext cx="2487604" cy="1811938"/>
          </a:xfrm>
        </p:spPr>
        <p:txBody>
          <a:bodyPr anchor="b"/>
          <a:lstStyle>
            <a:lvl1pPr algn="l">
              <a:defRPr sz="2200" b="1"/>
            </a:lvl1pPr>
          </a:lstStyle>
          <a:p>
            <a:r>
              <a:rPr lang="ru-RU" smtClean="0"/>
              <a:t>Образец заголовка</a:t>
            </a:r>
            <a:endParaRPr lang="ru-RU"/>
          </a:p>
        </p:txBody>
      </p:sp>
      <p:sp>
        <p:nvSpPr>
          <p:cNvPr id="3" name="Объект 2"/>
          <p:cNvSpPr>
            <a:spLocks noGrp="1"/>
          </p:cNvSpPr>
          <p:nvPr>
            <p:ph idx="1"/>
          </p:nvPr>
        </p:nvSpPr>
        <p:spPr>
          <a:xfrm>
            <a:off x="2956244" y="425757"/>
            <a:ext cx="4226957" cy="9126521"/>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378064" y="2237694"/>
            <a:ext cx="2487604" cy="7314584"/>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992742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2060" y="7485380"/>
            <a:ext cx="4536758" cy="883692"/>
          </a:xfrm>
        </p:spPr>
        <p:txBody>
          <a:bodyPr anchor="b"/>
          <a:lstStyle>
            <a:lvl1pPr algn="l">
              <a:defRPr sz="2200" b="1"/>
            </a:lvl1pPr>
          </a:lstStyle>
          <a:p>
            <a:r>
              <a:rPr lang="ru-RU" smtClean="0"/>
              <a:t>Образец заголовка</a:t>
            </a:r>
            <a:endParaRPr lang="ru-RU"/>
          </a:p>
        </p:txBody>
      </p:sp>
      <p:sp>
        <p:nvSpPr>
          <p:cNvPr id="3" name="Рисунок 2"/>
          <p:cNvSpPr>
            <a:spLocks noGrp="1"/>
          </p:cNvSpPr>
          <p:nvPr>
            <p:ph type="pic" idx="1"/>
          </p:nvPr>
        </p:nvSpPr>
        <p:spPr>
          <a:xfrm>
            <a:off x="1482060" y="955475"/>
            <a:ext cx="4536758" cy="6416040"/>
          </a:xfrm>
        </p:spPr>
        <p:txBody>
          <a:bodyPr/>
          <a:lstStyle>
            <a:lvl1pPr marL="0" indent="0">
              <a:buNone/>
              <a:defRPr sz="3500"/>
            </a:lvl1pPr>
            <a:lvl2pPr marL="497845" indent="0">
              <a:buNone/>
              <a:defRPr sz="3000"/>
            </a:lvl2pPr>
            <a:lvl3pPr marL="995690" indent="0">
              <a:buNone/>
              <a:defRPr sz="2600"/>
            </a:lvl3pPr>
            <a:lvl4pPr marL="1493535" indent="0">
              <a:buNone/>
              <a:defRPr sz="2200"/>
            </a:lvl4pPr>
            <a:lvl5pPr marL="1991380" indent="0">
              <a:buNone/>
              <a:defRPr sz="2200"/>
            </a:lvl5pPr>
            <a:lvl6pPr marL="2489225" indent="0">
              <a:buNone/>
              <a:defRPr sz="2200"/>
            </a:lvl6pPr>
            <a:lvl7pPr marL="2987070" indent="0">
              <a:buNone/>
              <a:defRPr sz="2200"/>
            </a:lvl7pPr>
            <a:lvl8pPr marL="3484916" indent="0">
              <a:buNone/>
              <a:defRPr sz="2200"/>
            </a:lvl8pPr>
            <a:lvl9pPr marL="3982761" indent="0">
              <a:buNone/>
              <a:defRPr sz="2200"/>
            </a:lvl9pPr>
          </a:lstStyle>
          <a:p>
            <a:endParaRPr lang="ru-RU"/>
          </a:p>
        </p:txBody>
      </p:sp>
      <p:sp>
        <p:nvSpPr>
          <p:cNvPr id="4" name="Текст 3"/>
          <p:cNvSpPr>
            <a:spLocks noGrp="1"/>
          </p:cNvSpPr>
          <p:nvPr>
            <p:ph type="body" sz="half" idx="2"/>
          </p:nvPr>
        </p:nvSpPr>
        <p:spPr>
          <a:xfrm>
            <a:off x="1482060" y="8369072"/>
            <a:ext cx="4536758" cy="1254988"/>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896296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3" y="428232"/>
            <a:ext cx="6805137" cy="1782233"/>
          </a:xfrm>
          <a:prstGeom prst="rect">
            <a:avLst/>
          </a:prstGeom>
        </p:spPr>
        <p:txBody>
          <a:bodyPr vert="horz" lIns="99569" tIns="49785" rIns="99569" bIns="49785"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378063" y="2495128"/>
            <a:ext cx="6805137" cy="7057150"/>
          </a:xfrm>
          <a:prstGeom prst="rect">
            <a:avLst/>
          </a:prstGeom>
        </p:spPr>
        <p:txBody>
          <a:bodyPr vert="horz" lIns="99569" tIns="49785" rIns="99569" bIns="49785"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378063" y="9911199"/>
            <a:ext cx="1764295" cy="569325"/>
          </a:xfrm>
          <a:prstGeom prst="rect">
            <a:avLst/>
          </a:prstGeom>
        </p:spPr>
        <p:txBody>
          <a:bodyPr vert="horz" lIns="99569" tIns="49785" rIns="99569" bIns="49785" rtlCol="0" anchor="ctr"/>
          <a:lstStyle>
            <a:lvl1pPr algn="l">
              <a:defRPr sz="1300">
                <a:solidFill>
                  <a:schemeClr val="tx1">
                    <a:tint val="75000"/>
                  </a:schemeClr>
                </a:solidFill>
              </a:defRPr>
            </a:lvl1p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3"/>
          </p:nvPr>
        </p:nvSpPr>
        <p:spPr>
          <a:xfrm>
            <a:off x="2583432" y="9911199"/>
            <a:ext cx="2394400" cy="569325"/>
          </a:xfrm>
          <a:prstGeom prst="rect">
            <a:avLst/>
          </a:prstGeom>
        </p:spPr>
        <p:txBody>
          <a:bodyPr vert="horz" lIns="99569" tIns="49785" rIns="99569" bIns="49785" rtlCol="0" anchor="ctr"/>
          <a:lstStyle>
            <a:lvl1pPr algn="ctr">
              <a:defRPr sz="13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5418905" y="9911199"/>
            <a:ext cx="1764295" cy="569325"/>
          </a:xfrm>
          <a:prstGeom prst="rect">
            <a:avLst/>
          </a:prstGeom>
        </p:spPr>
        <p:txBody>
          <a:bodyPr vert="horz" lIns="99569" tIns="49785" rIns="99569" bIns="49785" rtlCol="0" anchor="ctr"/>
          <a:lstStyle>
            <a:lvl1pPr algn="r">
              <a:defRPr sz="1300">
                <a:solidFill>
                  <a:schemeClr val="tx1">
                    <a:tint val="75000"/>
                  </a:schemeClr>
                </a:solidFill>
              </a:defRPr>
            </a:lvl1pPr>
          </a:lstStyle>
          <a:p>
            <a:fld id="{47869D33-C523-456E-9796-594241B84D74}" type="slidenum">
              <a:rPr lang="ru-RU" smtClean="0"/>
              <a:t>‹#›</a:t>
            </a:fld>
            <a:endParaRPr lang="ru-RU"/>
          </a:p>
        </p:txBody>
      </p:sp>
    </p:spTree>
    <p:extLst>
      <p:ext uri="{BB962C8B-B14F-4D97-AF65-F5344CB8AC3E}">
        <p14:creationId xmlns:p14="http://schemas.microsoft.com/office/powerpoint/2010/main" val="9318868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95690" rtl="0" eaLnBrk="1" latinLnBrk="0" hangingPunct="1">
        <a:spcBef>
          <a:spcPct val="0"/>
        </a:spcBef>
        <a:buNone/>
        <a:defRPr sz="4800" kern="1200">
          <a:solidFill>
            <a:schemeClr val="tx1"/>
          </a:solidFill>
          <a:latin typeface="+mj-lt"/>
          <a:ea typeface="+mj-ea"/>
          <a:cs typeface="+mj-cs"/>
        </a:defRPr>
      </a:lvl1pPr>
    </p:titleStyle>
    <p:bodyStyle>
      <a:lvl1pPr marL="373384" indent="-373384" algn="l" defTabSz="995690" rtl="0" eaLnBrk="1" latinLnBrk="0" hangingPunct="1">
        <a:spcBef>
          <a:spcPct val="20000"/>
        </a:spcBef>
        <a:buFont typeface="Arial" pitchFamily="34" charset="0"/>
        <a:buChar char="•"/>
        <a:defRPr sz="3500" kern="1200">
          <a:solidFill>
            <a:schemeClr val="tx1"/>
          </a:solidFill>
          <a:latin typeface="+mn-lt"/>
          <a:ea typeface="+mn-ea"/>
          <a:cs typeface="+mn-cs"/>
        </a:defRPr>
      </a:lvl1pPr>
      <a:lvl2pPr marL="808998" indent="-311153" algn="l" defTabSz="995690" rtl="0" eaLnBrk="1" latinLnBrk="0" hangingPunct="1">
        <a:spcBef>
          <a:spcPct val="20000"/>
        </a:spcBef>
        <a:buFont typeface="Arial" pitchFamily="34" charset="0"/>
        <a:buChar char="–"/>
        <a:defRPr sz="3000" kern="1200">
          <a:solidFill>
            <a:schemeClr val="tx1"/>
          </a:solidFill>
          <a:latin typeface="+mn-lt"/>
          <a:ea typeface="+mn-ea"/>
          <a:cs typeface="+mn-cs"/>
        </a:defRPr>
      </a:lvl2pPr>
      <a:lvl3pPr marL="1244613" indent="-248923" algn="l" defTabSz="995690" rtl="0" eaLnBrk="1" latinLnBrk="0" hangingPunct="1">
        <a:spcBef>
          <a:spcPct val="20000"/>
        </a:spcBef>
        <a:buFont typeface="Arial" pitchFamily="34" charset="0"/>
        <a:buChar char="•"/>
        <a:defRPr sz="2600" kern="1200">
          <a:solidFill>
            <a:schemeClr val="tx1"/>
          </a:solidFill>
          <a:latin typeface="+mn-lt"/>
          <a:ea typeface="+mn-ea"/>
          <a:cs typeface="+mn-cs"/>
        </a:defRPr>
      </a:lvl3pPr>
      <a:lvl4pPr marL="174245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4030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ru-RU"/>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Прямая соединительная линия 5"/>
          <p:cNvCxnSpPr/>
          <p:nvPr/>
        </p:nvCxnSpPr>
        <p:spPr>
          <a:xfrm flipH="1">
            <a:off x="0" y="6768968"/>
            <a:ext cx="4284687" cy="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p:nvPr/>
        </p:nvCxnSpPr>
        <p:spPr>
          <a:xfrm flipH="1">
            <a:off x="0" y="6642844"/>
            <a:ext cx="4284687" cy="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9" name="Прямоугольник 28"/>
          <p:cNvSpPr/>
          <p:nvPr/>
        </p:nvSpPr>
        <p:spPr>
          <a:xfrm>
            <a:off x="-1" y="2242833"/>
            <a:ext cx="3924648" cy="1231659"/>
          </a:xfrm>
          <a:prstGeom prst="rect">
            <a:avLst/>
          </a:prstGeom>
          <a:gradFill flip="none" rotWithShape="1">
            <a:gsLst>
              <a:gs pos="0">
                <a:srgbClr val="E8E8E8"/>
              </a:gs>
              <a:gs pos="100000">
                <a:srgbClr val="ABABAB"/>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TextBox 8"/>
          <p:cNvSpPr txBox="1"/>
          <p:nvPr/>
        </p:nvSpPr>
        <p:spPr>
          <a:xfrm>
            <a:off x="324247" y="810196"/>
            <a:ext cx="4320480" cy="1446550"/>
          </a:xfrm>
          <a:prstGeom prst="rect">
            <a:avLst/>
          </a:prstGeom>
          <a:noFill/>
        </p:spPr>
        <p:txBody>
          <a:bodyPr wrap="square" rtlCol="0">
            <a:spAutoFit/>
          </a:bodyPr>
          <a:lstStyle/>
          <a:p>
            <a:r>
              <a:rPr lang="ru-RU" sz="4400" b="1" dirty="0" smtClean="0">
                <a:solidFill>
                  <a:schemeClr val="tx1">
                    <a:lumMod val="65000"/>
                    <a:lumOff val="35000"/>
                  </a:schemeClr>
                </a:solidFill>
              </a:rPr>
              <a:t>Продающий заголовок</a:t>
            </a:r>
            <a:endParaRPr lang="ru-RU" sz="4400" i="1" dirty="0">
              <a:solidFill>
                <a:schemeClr val="tx1">
                  <a:lumMod val="65000"/>
                  <a:lumOff val="35000"/>
                </a:schemeClr>
              </a:solidFill>
            </a:endParaRPr>
          </a:p>
        </p:txBody>
      </p:sp>
      <p:sp>
        <p:nvSpPr>
          <p:cNvPr id="16" name="TextBox 15"/>
          <p:cNvSpPr txBox="1"/>
          <p:nvPr/>
        </p:nvSpPr>
        <p:spPr>
          <a:xfrm>
            <a:off x="468263" y="7290916"/>
            <a:ext cx="3024336" cy="1169551"/>
          </a:xfrm>
          <a:prstGeom prst="rect">
            <a:avLst/>
          </a:prstGeom>
          <a:noFill/>
        </p:spPr>
        <p:txBody>
          <a:bodyPr wrap="square" rtlCol="0">
            <a:spAutoFit/>
          </a:bodyPr>
          <a:lstStyle/>
          <a:p>
            <a:r>
              <a:rPr lang="en-US" sz="1400" dirty="0">
                <a:solidFill>
                  <a:schemeClr val="tx1">
                    <a:lumMod val="65000"/>
                    <a:lumOff val="35000"/>
                  </a:schemeClr>
                </a:solidFill>
              </a:rPr>
              <a:t>The universe is commonly defined as the totality of everything that exists including all physical matter and energy, the planets, stars, galaxies, and the contents of intergalactic space</a:t>
            </a:r>
            <a:endParaRPr lang="ru-RU" sz="1400" dirty="0">
              <a:solidFill>
                <a:schemeClr val="tx1">
                  <a:lumMod val="65000"/>
                  <a:lumOff val="35000"/>
                </a:schemeClr>
              </a:solidFill>
            </a:endParaRPr>
          </a:p>
        </p:txBody>
      </p:sp>
      <p:sp>
        <p:nvSpPr>
          <p:cNvPr id="10" name="TextBox 9"/>
          <p:cNvSpPr txBox="1"/>
          <p:nvPr/>
        </p:nvSpPr>
        <p:spPr>
          <a:xfrm>
            <a:off x="324247" y="2407146"/>
            <a:ext cx="3584469" cy="923330"/>
          </a:xfrm>
          <a:prstGeom prst="rect">
            <a:avLst/>
          </a:prstGeom>
          <a:noFill/>
        </p:spPr>
        <p:txBody>
          <a:bodyPr wrap="square" rtlCol="0">
            <a:spAutoFit/>
          </a:bodyPr>
          <a:lstStyle/>
          <a:p>
            <a:r>
              <a:rPr lang="en-US" sz="1800" i="1" dirty="0" smtClean="0">
                <a:solidFill>
                  <a:schemeClr val="tx1">
                    <a:lumMod val="65000"/>
                    <a:lumOff val="35000"/>
                  </a:schemeClr>
                </a:solidFill>
              </a:rPr>
              <a:t>as </a:t>
            </a:r>
            <a:r>
              <a:rPr lang="en-US" sz="1800" i="1" dirty="0">
                <a:solidFill>
                  <a:schemeClr val="tx1">
                    <a:lumMod val="65000"/>
                    <a:lumOff val="35000"/>
                  </a:schemeClr>
                </a:solidFill>
              </a:rPr>
              <a:t>the totality of everything that exists including all physical matter and energy, the planets, stars, </a:t>
            </a:r>
            <a:endParaRPr lang="ru-RU" sz="1800" i="1" dirty="0">
              <a:solidFill>
                <a:schemeClr val="tx1">
                  <a:lumMod val="65000"/>
                  <a:lumOff val="35000"/>
                </a:schemeClr>
              </a:solidFill>
            </a:endParaRPr>
          </a:p>
        </p:txBody>
      </p:sp>
      <p:sp>
        <p:nvSpPr>
          <p:cNvPr id="11" name="TextBox 10"/>
          <p:cNvSpPr txBox="1"/>
          <p:nvPr/>
        </p:nvSpPr>
        <p:spPr>
          <a:xfrm>
            <a:off x="468263" y="8530776"/>
            <a:ext cx="3024336" cy="1169551"/>
          </a:xfrm>
          <a:prstGeom prst="rect">
            <a:avLst/>
          </a:prstGeom>
          <a:noFill/>
        </p:spPr>
        <p:txBody>
          <a:bodyPr wrap="square" rtlCol="0">
            <a:spAutoFit/>
          </a:bodyPr>
          <a:lstStyle/>
          <a:p>
            <a:r>
              <a:rPr lang="en-US" sz="1400" dirty="0">
                <a:solidFill>
                  <a:schemeClr val="tx1">
                    <a:lumMod val="65000"/>
                    <a:lumOff val="35000"/>
                  </a:schemeClr>
                </a:solidFill>
              </a:rPr>
              <a:t>The universe is commonly defined as the totality of everything that exists including all physical matter and energy, the planets, stars, galaxies, and the contents of intergalactic space</a:t>
            </a:r>
            <a:endParaRPr lang="ru-RU" sz="1400" dirty="0">
              <a:solidFill>
                <a:schemeClr val="tx1">
                  <a:lumMod val="65000"/>
                  <a:lumOff val="35000"/>
                </a:schemeClr>
              </a:solidFill>
            </a:endParaRPr>
          </a:p>
        </p:txBody>
      </p:sp>
      <p:sp>
        <p:nvSpPr>
          <p:cNvPr id="12" name="TextBox 11"/>
          <p:cNvSpPr txBox="1"/>
          <p:nvPr/>
        </p:nvSpPr>
        <p:spPr>
          <a:xfrm>
            <a:off x="3780630" y="7290915"/>
            <a:ext cx="3024336" cy="2031325"/>
          </a:xfrm>
          <a:prstGeom prst="rect">
            <a:avLst/>
          </a:prstGeom>
          <a:noFill/>
        </p:spPr>
        <p:txBody>
          <a:bodyPr wrap="square" rtlCol="0">
            <a:spAutoFit/>
          </a:bodyPr>
          <a:lstStyle/>
          <a:p>
            <a:r>
              <a:rPr lang="en-US" sz="1400" dirty="0">
                <a:solidFill>
                  <a:schemeClr val="tx1">
                    <a:lumMod val="65000"/>
                    <a:lumOff val="35000"/>
                  </a:schemeClr>
                </a:solidFill>
              </a:rPr>
              <a:t>The universe is commonly defined as the totality of everything that exists including all physical matter and energy, the planets, stars, galaxies, and the contents of intergalactic space, although this usage may differ with the context The universe is commonly defined as the totality of everything that exists including </a:t>
            </a:r>
            <a:endParaRPr lang="ru-RU" sz="1400" dirty="0">
              <a:solidFill>
                <a:schemeClr val="tx1">
                  <a:lumMod val="65000"/>
                  <a:lumOff val="35000"/>
                </a:schemeClr>
              </a:solidFill>
            </a:endParaRPr>
          </a:p>
        </p:txBody>
      </p:sp>
      <p:sp>
        <p:nvSpPr>
          <p:cNvPr id="13" name="TextBox 12"/>
          <p:cNvSpPr txBox="1"/>
          <p:nvPr/>
        </p:nvSpPr>
        <p:spPr>
          <a:xfrm>
            <a:off x="4676308" y="9720604"/>
            <a:ext cx="1298473" cy="738664"/>
          </a:xfrm>
          <a:prstGeom prst="rect">
            <a:avLst/>
          </a:prstGeom>
          <a:noFill/>
        </p:spPr>
        <p:txBody>
          <a:bodyPr wrap="square" rtlCol="0">
            <a:spAutoFit/>
          </a:bodyPr>
          <a:lstStyle/>
          <a:p>
            <a:pPr algn="r"/>
            <a:r>
              <a:rPr lang="ru-RU" sz="1400" i="1" dirty="0" smtClean="0">
                <a:solidFill>
                  <a:schemeClr val="tx1">
                    <a:lumMod val="75000"/>
                    <a:lumOff val="25000"/>
                  </a:schemeClr>
                </a:solidFill>
              </a:rPr>
              <a:t>тел.:</a:t>
            </a:r>
          </a:p>
          <a:p>
            <a:pPr algn="r"/>
            <a:r>
              <a:rPr lang="en-US" sz="1400" i="1" dirty="0" smtClean="0">
                <a:solidFill>
                  <a:schemeClr val="tx1">
                    <a:lumMod val="75000"/>
                    <a:lumOff val="25000"/>
                  </a:schemeClr>
                </a:solidFill>
              </a:rPr>
              <a:t>e-mail:</a:t>
            </a:r>
          </a:p>
          <a:p>
            <a:pPr algn="r"/>
            <a:r>
              <a:rPr lang="ru-RU" sz="1400" i="1" dirty="0" smtClean="0">
                <a:solidFill>
                  <a:schemeClr val="tx1">
                    <a:lumMod val="75000"/>
                    <a:lumOff val="25000"/>
                  </a:schemeClr>
                </a:solidFill>
              </a:rPr>
              <a:t>сайт:</a:t>
            </a:r>
            <a:endParaRPr lang="ru-RU" sz="1400" i="1" dirty="0">
              <a:solidFill>
                <a:schemeClr val="tx1">
                  <a:lumMod val="75000"/>
                  <a:lumOff val="25000"/>
                </a:schemeClr>
              </a:solidFill>
            </a:endParaRPr>
          </a:p>
        </p:txBody>
      </p:sp>
      <p:sp>
        <p:nvSpPr>
          <p:cNvPr id="14" name="TextBox 13"/>
          <p:cNvSpPr txBox="1"/>
          <p:nvPr/>
        </p:nvSpPr>
        <p:spPr>
          <a:xfrm>
            <a:off x="5870594" y="9720604"/>
            <a:ext cx="1582445" cy="738664"/>
          </a:xfrm>
          <a:prstGeom prst="rect">
            <a:avLst/>
          </a:prstGeom>
          <a:noFill/>
        </p:spPr>
        <p:txBody>
          <a:bodyPr wrap="square" rtlCol="0">
            <a:spAutoFit/>
          </a:bodyPr>
          <a:lstStyle/>
          <a:p>
            <a:r>
              <a:rPr lang="en-US" sz="1400" i="1" dirty="0" smtClean="0">
                <a:solidFill>
                  <a:schemeClr val="tx1">
                    <a:lumMod val="65000"/>
                    <a:lumOff val="35000"/>
                  </a:schemeClr>
                </a:solidFill>
              </a:rPr>
              <a:t>(495) 226-74-30</a:t>
            </a:r>
          </a:p>
          <a:p>
            <a:r>
              <a:rPr lang="en-US" sz="1400" i="1" dirty="0" smtClean="0">
                <a:solidFill>
                  <a:schemeClr val="tx1">
                    <a:lumMod val="65000"/>
                    <a:lumOff val="35000"/>
                  </a:schemeClr>
                </a:solidFill>
              </a:rPr>
              <a:t>art@prcomm.ru</a:t>
            </a:r>
          </a:p>
          <a:p>
            <a:r>
              <a:rPr lang="en-US" sz="1400" i="1" dirty="0" smtClean="0">
                <a:solidFill>
                  <a:schemeClr val="tx1">
                    <a:lumMod val="65000"/>
                    <a:lumOff val="35000"/>
                  </a:schemeClr>
                </a:solidFill>
              </a:rPr>
              <a:t>www.kit5.ru</a:t>
            </a:r>
            <a:endParaRPr lang="ru-RU" sz="1400" i="1" dirty="0">
              <a:solidFill>
                <a:schemeClr val="tx1">
                  <a:lumMod val="65000"/>
                  <a:lumOff val="35000"/>
                </a:schemeClr>
              </a:solidFill>
            </a:endParaRPr>
          </a:p>
        </p:txBody>
      </p:sp>
      <p:pic>
        <p:nvPicPr>
          <p:cNvPr id="3" name="Рисунок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24647" y="961572"/>
            <a:ext cx="3636616" cy="5833366"/>
          </a:xfrm>
          <a:prstGeom prst="rect">
            <a:avLst/>
          </a:prstGeom>
        </p:spPr>
      </p:pic>
    </p:spTree>
    <p:extLst>
      <p:ext uri="{BB962C8B-B14F-4D97-AF65-F5344CB8AC3E}">
        <p14:creationId xmlns:p14="http://schemas.microsoft.com/office/powerpoint/2010/main" val="370411732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TotalTime>
  <Words>151</Words>
  <Application>Microsoft Office PowerPoint</Application>
  <PresentationFormat>Произвольный</PresentationFormat>
  <Paragraphs>11</Paragraphs>
  <Slides>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vt:i4>
      </vt:variant>
    </vt:vector>
  </HeadingPairs>
  <TitlesOfParts>
    <vt:vector size="2" baseType="lpstr">
      <vt:lpstr>Тема Office</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Буяш</dc:creator>
  <cp:lastModifiedBy>Буяш</cp:lastModifiedBy>
  <cp:revision>23</cp:revision>
  <dcterms:created xsi:type="dcterms:W3CDTF">2011-06-17T23:30:18Z</dcterms:created>
  <dcterms:modified xsi:type="dcterms:W3CDTF">2011-06-21T01:15:40Z</dcterms:modified>
</cp:coreProperties>
</file>